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gvik, Maria Garli" initials="HMG" lastIdx="1" clrIdx="0">
    <p:extLst>
      <p:ext uri="{19B8F6BF-5375-455C-9EA6-DF929625EA0E}">
        <p15:presenceInfo xmlns:p15="http://schemas.microsoft.com/office/powerpoint/2012/main" userId="S-1-5-21-1275210071-1383384898-839522115-13492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660"/>
    <a:srgbClr val="263741"/>
    <a:srgbClr val="5CA7AF"/>
    <a:srgbClr val="3B7181"/>
    <a:srgbClr val="F18F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BE113A-F263-4607-844B-F202C741A51D}" v="31" dt="2023-02-20T13:04:05.858"/>
    <p1510:client id="{3A98B452-73F8-423B-A5B6-DBD70832798A}" v="2" dt="2023-01-04T21:23:59.419"/>
    <p1510:client id="{47D946B5-C6AD-43CE-9628-4D3AB165CEF6}" v="168" dt="2023-02-27T11:35:22.059"/>
    <p1510:client id="{E460F4DC-4387-4E57-ACF5-ED6055A153A3}" v="191" dt="2023-02-27T13:26:38.1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ugestad, Marianne" userId="S::saug@ihelse.net::ae3a5340-0db6-4ebe-9aef-f2280f9aa41a" providerId="AD" clId="Web-{47D946B5-C6AD-43CE-9628-4D3AB165CEF6}"/>
    <pc:docChg chg="modSld">
      <pc:chgData name="Saugestad, Marianne" userId="S::saug@ihelse.net::ae3a5340-0db6-4ebe-9aef-f2280f9aa41a" providerId="AD" clId="Web-{47D946B5-C6AD-43CE-9628-4D3AB165CEF6}" dt="2023-02-27T11:35:18.934" v="105" actId="20577"/>
      <pc:docMkLst>
        <pc:docMk/>
      </pc:docMkLst>
      <pc:sldChg chg="addSp delSp modSp">
        <pc:chgData name="Saugestad, Marianne" userId="S::saug@ihelse.net::ae3a5340-0db6-4ebe-9aef-f2280f9aa41a" providerId="AD" clId="Web-{47D946B5-C6AD-43CE-9628-4D3AB165CEF6}" dt="2023-02-27T11:35:18.934" v="105" actId="20577"/>
        <pc:sldMkLst>
          <pc:docMk/>
          <pc:sldMk cId="3047817442" sldId="256"/>
        </pc:sldMkLst>
        <pc:spChg chg="mod">
          <ac:chgData name="Saugestad, Marianne" userId="S::saug@ihelse.net::ae3a5340-0db6-4ebe-9aef-f2280f9aa41a" providerId="AD" clId="Web-{47D946B5-C6AD-43CE-9628-4D3AB165CEF6}" dt="2023-02-27T11:32:18.510" v="67" actId="20577"/>
          <ac:spMkLst>
            <pc:docMk/>
            <pc:sldMk cId="3047817442" sldId="256"/>
            <ac:spMk id="21" creationId="{00000000-0000-0000-0000-000000000000}"/>
          </ac:spMkLst>
        </pc:spChg>
        <pc:spChg chg="mod">
          <ac:chgData name="Saugestad, Marianne" userId="S::saug@ihelse.net::ae3a5340-0db6-4ebe-9aef-f2280f9aa41a" providerId="AD" clId="Web-{47D946B5-C6AD-43CE-9628-4D3AB165CEF6}" dt="2023-02-27T11:31:59.479" v="65" actId="14100"/>
          <ac:spMkLst>
            <pc:docMk/>
            <pc:sldMk cId="3047817442" sldId="256"/>
            <ac:spMk id="38" creationId="{00000000-0000-0000-0000-000000000000}"/>
          </ac:spMkLst>
        </pc:spChg>
        <pc:spChg chg="del mod">
          <ac:chgData name="Saugestad, Marianne" userId="S::saug@ihelse.net::ae3a5340-0db6-4ebe-9aef-f2280f9aa41a" providerId="AD" clId="Web-{47D946B5-C6AD-43CE-9628-4D3AB165CEF6}" dt="2023-02-27T11:34:50.559" v="97"/>
          <ac:spMkLst>
            <pc:docMk/>
            <pc:sldMk cId="3047817442" sldId="256"/>
            <ac:spMk id="39" creationId="{00000000-0000-0000-0000-000000000000}"/>
          </ac:spMkLst>
        </pc:spChg>
        <pc:spChg chg="mod">
          <ac:chgData name="Saugestad, Marianne" userId="S::saug@ihelse.net::ae3a5340-0db6-4ebe-9aef-f2280f9aa41a" providerId="AD" clId="Web-{47D946B5-C6AD-43CE-9628-4D3AB165CEF6}" dt="2023-02-27T11:35:18.934" v="105" actId="20577"/>
          <ac:spMkLst>
            <pc:docMk/>
            <pc:sldMk cId="3047817442" sldId="256"/>
            <ac:spMk id="40" creationId="{00000000-0000-0000-0000-000000000000}"/>
          </ac:spMkLst>
        </pc:spChg>
        <pc:grpChg chg="mod">
          <ac:chgData name="Saugestad, Marianne" userId="S::saug@ihelse.net::ae3a5340-0db6-4ebe-9aef-f2280f9aa41a" providerId="AD" clId="Web-{47D946B5-C6AD-43CE-9628-4D3AB165CEF6}" dt="2023-02-27T11:34:56.778" v="99" actId="1076"/>
          <ac:grpSpMkLst>
            <pc:docMk/>
            <pc:sldMk cId="3047817442" sldId="256"/>
            <ac:grpSpMk id="5" creationId="{00000000-0000-0000-0000-000000000000}"/>
          </ac:grpSpMkLst>
        </pc:grpChg>
        <pc:picChg chg="add mod">
          <ac:chgData name="Saugestad, Marianne" userId="S::saug@ihelse.net::ae3a5340-0db6-4ebe-9aef-f2280f9aa41a" providerId="AD" clId="Web-{47D946B5-C6AD-43CE-9628-4D3AB165CEF6}" dt="2023-02-27T11:33:11.277" v="69"/>
          <ac:picMkLst>
            <pc:docMk/>
            <pc:sldMk cId="3047817442" sldId="256"/>
            <ac:picMk id="3" creationId="{A26B6B4F-0A79-1F3D-D11F-F3319EC5BBDC}"/>
          </ac:picMkLst>
        </pc:picChg>
        <pc:picChg chg="add mod">
          <ac:chgData name="Saugestad, Marianne" userId="S::saug@ihelse.net::ae3a5340-0db6-4ebe-9aef-f2280f9aa41a" providerId="AD" clId="Web-{47D946B5-C6AD-43CE-9628-4D3AB165CEF6}" dt="2023-02-27T11:30:49.682" v="61" actId="1076"/>
          <ac:picMkLst>
            <pc:docMk/>
            <pc:sldMk cId="3047817442" sldId="256"/>
            <ac:picMk id="4" creationId="{C79C0265-D670-5492-B906-4743D7C3A671}"/>
          </ac:picMkLst>
        </pc:picChg>
        <pc:picChg chg="del">
          <ac:chgData name="Saugestad, Marianne" userId="S::saug@ihelse.net::ae3a5340-0db6-4ebe-9aef-f2280f9aa41a" providerId="AD" clId="Web-{47D946B5-C6AD-43CE-9628-4D3AB165CEF6}" dt="2023-02-27T11:27:06.711" v="31"/>
          <ac:picMkLst>
            <pc:docMk/>
            <pc:sldMk cId="3047817442" sldId="256"/>
            <ac:picMk id="14" creationId="{00000000-0000-0000-0000-000000000000}"/>
          </ac:picMkLst>
        </pc:picChg>
        <pc:picChg chg="del">
          <ac:chgData name="Saugestad, Marianne" userId="S::saug@ihelse.net::ae3a5340-0db6-4ebe-9aef-f2280f9aa41a" providerId="AD" clId="Web-{47D946B5-C6AD-43CE-9628-4D3AB165CEF6}" dt="2023-02-27T11:24:28.522" v="0"/>
          <ac:picMkLst>
            <pc:docMk/>
            <pc:sldMk cId="3047817442" sldId="256"/>
            <ac:picMk id="16" creationId="{00000000-0000-0000-0000-000000000000}"/>
          </ac:picMkLst>
        </pc:picChg>
      </pc:sldChg>
    </pc:docChg>
  </pc:docChgLst>
  <pc:docChgLst>
    <pc:chgData name="Saugestad, Marianne" userId="S::saug@ihelse.net::ae3a5340-0db6-4ebe-9aef-f2280f9aa41a" providerId="AD" clId="Web-{E460F4DC-4387-4E57-ACF5-ED6055A153A3}"/>
    <pc:docChg chg="modSld">
      <pc:chgData name="Saugestad, Marianne" userId="S::saug@ihelse.net::ae3a5340-0db6-4ebe-9aef-f2280f9aa41a" providerId="AD" clId="Web-{E460F4DC-4387-4E57-ACF5-ED6055A153A3}" dt="2023-02-27T13:26:38.186" v="93" actId="20577"/>
      <pc:docMkLst>
        <pc:docMk/>
      </pc:docMkLst>
      <pc:sldChg chg="modSp">
        <pc:chgData name="Saugestad, Marianne" userId="S::saug@ihelse.net::ae3a5340-0db6-4ebe-9aef-f2280f9aa41a" providerId="AD" clId="Web-{E460F4DC-4387-4E57-ACF5-ED6055A153A3}" dt="2023-02-27T13:26:38.186" v="93" actId="20577"/>
        <pc:sldMkLst>
          <pc:docMk/>
          <pc:sldMk cId="3047817442" sldId="256"/>
        </pc:sldMkLst>
        <pc:spChg chg="mod">
          <ac:chgData name="Saugestad, Marianne" userId="S::saug@ihelse.net::ae3a5340-0db6-4ebe-9aef-f2280f9aa41a" providerId="AD" clId="Web-{E460F4DC-4387-4E57-ACF5-ED6055A153A3}" dt="2023-02-27T13:26:38.186" v="93" actId="20577"/>
          <ac:spMkLst>
            <pc:docMk/>
            <pc:sldMk cId="3047817442" sldId="256"/>
            <ac:spMk id="38" creationId="{00000000-0000-0000-0000-000000000000}"/>
          </ac:spMkLst>
        </pc:spChg>
      </pc:sldChg>
    </pc:docChg>
  </pc:docChgLst>
  <pc:docChgLst>
    <pc:chgData name="Hjelle, Sigrun Margrethe" userId="S::sighje@ihelse.net::d6d13517-972e-4109-8b37-d17ce57a8800" providerId="AD" clId="Web-{3A98B452-73F8-423B-A5B6-DBD70832798A}"/>
    <pc:docChg chg="modSld">
      <pc:chgData name="Hjelle, Sigrun Margrethe" userId="S::sighje@ihelse.net::d6d13517-972e-4109-8b37-d17ce57a8800" providerId="AD" clId="Web-{3A98B452-73F8-423B-A5B6-DBD70832798A}" dt="2023-01-04T21:23:59.419" v="1" actId="1076"/>
      <pc:docMkLst>
        <pc:docMk/>
      </pc:docMkLst>
      <pc:sldChg chg="modSp">
        <pc:chgData name="Hjelle, Sigrun Margrethe" userId="S::sighje@ihelse.net::d6d13517-972e-4109-8b37-d17ce57a8800" providerId="AD" clId="Web-{3A98B452-73F8-423B-A5B6-DBD70832798A}" dt="2023-01-04T21:23:59.419" v="1" actId="1076"/>
        <pc:sldMkLst>
          <pc:docMk/>
          <pc:sldMk cId="3047817442" sldId="256"/>
        </pc:sldMkLst>
        <pc:picChg chg="mod">
          <ac:chgData name="Hjelle, Sigrun Margrethe" userId="S::sighje@ihelse.net::d6d13517-972e-4109-8b37-d17ce57a8800" providerId="AD" clId="Web-{3A98B452-73F8-423B-A5B6-DBD70832798A}" dt="2023-01-04T21:23:59.419" v="1" actId="1076"/>
          <ac:picMkLst>
            <pc:docMk/>
            <pc:sldMk cId="3047817442" sldId="256"/>
            <ac:picMk id="10" creationId="{00000000-0000-0000-0000-000000000000}"/>
          </ac:picMkLst>
        </pc:picChg>
      </pc:sldChg>
    </pc:docChg>
  </pc:docChgLst>
  <pc:docChgLst>
    <pc:chgData name="Saugestad, Marianne" userId="S::saug@ihelse.net::ae3a5340-0db6-4ebe-9aef-f2280f9aa41a" providerId="AD" clId="Web-{24BE113A-F263-4607-844B-F202C741A51D}"/>
    <pc:docChg chg="mod modSld modMainMaster">
      <pc:chgData name="Saugestad, Marianne" userId="S::saug@ihelse.net::ae3a5340-0db6-4ebe-9aef-f2280f9aa41a" providerId="AD" clId="Web-{24BE113A-F263-4607-844B-F202C741A51D}" dt="2023-02-20T13:04:05.858" v="15" actId="20577"/>
      <pc:docMkLst>
        <pc:docMk/>
      </pc:docMkLst>
      <pc:sldChg chg="modSp">
        <pc:chgData name="Saugestad, Marianne" userId="S::saug@ihelse.net::ae3a5340-0db6-4ebe-9aef-f2280f9aa41a" providerId="AD" clId="Web-{24BE113A-F263-4607-844B-F202C741A51D}" dt="2023-02-20T13:04:05.858" v="15" actId="20577"/>
        <pc:sldMkLst>
          <pc:docMk/>
          <pc:sldMk cId="3047817442" sldId="256"/>
        </pc:sldMkLst>
        <pc:spChg chg="mod">
          <ac:chgData name="Saugestad, Marianne" userId="S::saug@ihelse.net::ae3a5340-0db6-4ebe-9aef-f2280f9aa41a" providerId="AD" clId="Web-{24BE113A-F263-4607-844B-F202C741A51D}" dt="2023-02-20T13:04:05.858" v="15" actId="20577"/>
          <ac:spMkLst>
            <pc:docMk/>
            <pc:sldMk cId="3047817442" sldId="256"/>
            <ac:spMk id="38" creationId="{00000000-0000-0000-0000-000000000000}"/>
          </ac:spMkLst>
        </pc:spChg>
      </pc:sldChg>
      <pc:sldMasterChg chg="addSp">
        <pc:chgData name="Saugestad, Marianne" userId="S::saug@ihelse.net::ae3a5340-0db6-4ebe-9aef-f2280f9aa41a" providerId="AD" clId="Web-{24BE113A-F263-4607-844B-F202C741A51D}" dt="2023-02-20T13:02:54.264" v="0" actId="33475"/>
        <pc:sldMasterMkLst>
          <pc:docMk/>
          <pc:sldMasterMk cId="2449223165" sldId="2147483660"/>
        </pc:sldMasterMkLst>
        <pc:spChg chg="add">
          <ac:chgData name="Saugestad, Marianne" userId="S::saug@ihelse.net::ae3a5340-0db6-4ebe-9aef-f2280f9aa41a" providerId="AD" clId="Web-{24BE113A-F263-4607-844B-F202C741A51D}" dt="2023-02-20T13:02:54.264" v="0" actId="33475"/>
          <ac:spMkLst>
            <pc:docMk/>
            <pc:sldMasterMk cId="2449223165" sldId="2147483660"/>
            <ac:spMk id="8" creationId="{5278C877-B672-A085-3DCF-81429736B861}"/>
          </ac:spMkLst>
        </pc:sp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BAAB-F69B-474F-82D8-33A5A30128AE}" type="datetimeFigureOut">
              <a:rPr lang="nb-NO" smtClean="0"/>
              <a:t>27.02.2023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8BB7-5D2E-414D-83C0-951E24038A5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0998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BAAB-F69B-474F-82D8-33A5A30128AE}" type="datetimeFigureOut">
              <a:rPr lang="nb-NO" smtClean="0"/>
              <a:t>27.02.2023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8BB7-5D2E-414D-83C0-951E24038A5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4031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BAAB-F69B-474F-82D8-33A5A30128AE}" type="datetimeFigureOut">
              <a:rPr lang="nb-NO" smtClean="0"/>
              <a:t>27.02.2023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8BB7-5D2E-414D-83C0-951E24038A5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9796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BAAB-F69B-474F-82D8-33A5A30128AE}" type="datetimeFigureOut">
              <a:rPr lang="nb-NO" smtClean="0"/>
              <a:t>27.02.2023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8BB7-5D2E-414D-83C0-951E24038A5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1874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BAAB-F69B-474F-82D8-33A5A30128AE}" type="datetimeFigureOut">
              <a:rPr lang="nb-NO" smtClean="0"/>
              <a:t>27.02.2023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8BB7-5D2E-414D-83C0-951E24038A5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82307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BAAB-F69B-474F-82D8-33A5A30128AE}" type="datetimeFigureOut">
              <a:rPr lang="nb-NO" smtClean="0"/>
              <a:t>27.02.2023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8BB7-5D2E-414D-83C0-951E24038A5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2524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BAAB-F69B-474F-82D8-33A5A30128AE}" type="datetimeFigureOut">
              <a:rPr lang="nb-NO" smtClean="0"/>
              <a:t>27.02.2023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8BB7-5D2E-414D-83C0-951E24038A5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315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BAAB-F69B-474F-82D8-33A5A30128AE}" type="datetimeFigureOut">
              <a:rPr lang="nb-NO" smtClean="0"/>
              <a:t>27.02.2023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8BB7-5D2E-414D-83C0-951E24038A5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411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BAAB-F69B-474F-82D8-33A5A30128AE}" type="datetimeFigureOut">
              <a:rPr lang="nb-NO" smtClean="0"/>
              <a:t>27.02.2023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8BB7-5D2E-414D-83C0-951E24038A5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226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BAAB-F69B-474F-82D8-33A5A30128AE}" type="datetimeFigureOut">
              <a:rPr lang="nb-NO" smtClean="0"/>
              <a:t>27.02.2023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8BB7-5D2E-414D-83C0-951E24038A5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7104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BAAB-F69B-474F-82D8-33A5A30128AE}" type="datetimeFigureOut">
              <a:rPr lang="nb-NO" smtClean="0"/>
              <a:t>27.02.2023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8BB7-5D2E-414D-83C0-951E24038A5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4533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BBAAB-F69B-474F-82D8-33A5A30128AE}" type="datetimeFigureOut">
              <a:rPr lang="nb-NO" smtClean="0"/>
              <a:t>27.02.2023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88BB7-5D2E-414D-83C0-951E24038A5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5278C877-B672-A085-3DCF-81429736B861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0" y="9753600"/>
            <a:ext cx="9175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nb-NO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Følsomhet Intern</a:t>
            </a:r>
          </a:p>
        </p:txBody>
      </p:sp>
    </p:spTree>
    <p:extLst>
      <p:ext uri="{BB962C8B-B14F-4D97-AF65-F5344CB8AC3E}">
        <p14:creationId xmlns:p14="http://schemas.microsoft.com/office/powerpoint/2010/main" val="244922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openxmlformats.org/officeDocument/2006/relationships/image" Target="../media/image6.png"/><Relationship Id="rId2" Type="http://schemas.openxmlformats.org/officeDocument/2006/relationships/hyperlink" Target="http://www.norcrin.no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4"/>
          <p:cNvGrpSpPr/>
          <p:nvPr/>
        </p:nvGrpSpPr>
        <p:grpSpPr>
          <a:xfrm>
            <a:off x="0" y="0"/>
            <a:ext cx="6858000" cy="9929689"/>
            <a:chOff x="0" y="-23689"/>
            <a:chExt cx="6858000" cy="9929689"/>
          </a:xfrm>
        </p:grpSpPr>
        <p:sp>
          <p:nvSpPr>
            <p:cNvPr id="21" name="TekstSylinder 20"/>
            <p:cNvSpPr txBox="1"/>
            <p:nvPr/>
          </p:nvSpPr>
          <p:spPr>
            <a:xfrm>
              <a:off x="232903" y="4872926"/>
              <a:ext cx="3778470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nb-NO" sz="1100" b="1" dirty="0">
                  <a:solidFill>
                    <a:srgbClr val="263741"/>
                  </a:solidFill>
                  <a:latin typeface="Calibri"/>
                  <a:cs typeface="Calibri"/>
                </a:rPr>
                <a:t>For mer informasjon:</a:t>
              </a:r>
            </a:p>
            <a:p>
              <a:r>
                <a:rPr lang="nb-NO" sz="1100" dirty="0">
                  <a:solidFill>
                    <a:srgbClr val="263741"/>
                  </a:solidFill>
                  <a:latin typeface="Calibri"/>
                  <a:cs typeface="Calibri"/>
                </a:rPr>
                <a:t>Ønsker du å vite mer om hva NorCRIN tilbyr av </a:t>
              </a:r>
            </a:p>
            <a:p>
              <a:r>
                <a:rPr lang="nb-NO" sz="1100" dirty="0">
                  <a:solidFill>
                    <a:srgbClr val="263741"/>
                  </a:solidFill>
                  <a:latin typeface="Calibri"/>
                  <a:cs typeface="Calibri"/>
                </a:rPr>
                <a:t>forskningsstøtte – ta kontakt med </a:t>
              </a:r>
              <a:r>
                <a:rPr lang="nb-NO" sz="1100" b="1" dirty="0" err="1">
                  <a:solidFill>
                    <a:srgbClr val="263741"/>
                  </a:solidFill>
                  <a:latin typeface="Calibri"/>
                  <a:cs typeface="Calibri"/>
                </a:rPr>
                <a:t>NorCRIN</a:t>
              </a:r>
              <a:r>
                <a:rPr lang="nb-NO" sz="1100" b="1" dirty="0">
                  <a:solidFill>
                    <a:srgbClr val="263741"/>
                  </a:solidFill>
                  <a:latin typeface="Calibri"/>
                  <a:cs typeface="Calibri"/>
                </a:rPr>
                <a:t>-kontaktperson </a:t>
              </a:r>
            </a:p>
            <a:p>
              <a:r>
                <a:rPr lang="nb-NO" sz="1100" dirty="0">
                  <a:solidFill>
                    <a:srgbClr val="263741"/>
                  </a:solidFill>
                  <a:latin typeface="Calibri"/>
                  <a:cs typeface="Calibri"/>
                </a:rPr>
                <a:t>i din helseregion - se </a:t>
              </a:r>
              <a:r>
                <a:rPr lang="nb-NO" sz="1100" dirty="0">
                  <a:solidFill>
                    <a:srgbClr val="263741"/>
                  </a:solidFill>
                  <a:latin typeface="Calibri"/>
                  <a:cs typeface="Calibri"/>
                  <a:hlinkClick r:id="rId2"/>
                </a:rPr>
                <a:t>www.NorCRIN.no</a:t>
              </a:r>
              <a:endParaRPr lang="nb-NO" sz="1100" dirty="0">
                <a:solidFill>
                  <a:srgbClr val="263741"/>
                </a:solidFill>
                <a:latin typeface="Calibri"/>
                <a:cs typeface="Calibri"/>
              </a:endParaRPr>
            </a:p>
          </p:txBody>
        </p:sp>
        <p:sp>
          <p:nvSpPr>
            <p:cNvPr id="38" name="TekstSylinder 37"/>
            <p:cNvSpPr txBox="1"/>
            <p:nvPr/>
          </p:nvSpPr>
          <p:spPr>
            <a:xfrm>
              <a:off x="195324" y="2314040"/>
              <a:ext cx="3928783" cy="247760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nb-NO" sz="1400" b="1" dirty="0">
                  <a:solidFill>
                    <a:srgbClr val="263741"/>
                  </a:solidFill>
                  <a:latin typeface="Calibri"/>
                  <a:cs typeface="Calibri"/>
                </a:rPr>
                <a:t>Hva og hvem er </a:t>
              </a:r>
              <a:r>
                <a:rPr lang="nb-NO" sz="1400" b="1" dirty="0" err="1">
                  <a:solidFill>
                    <a:srgbClr val="263741"/>
                  </a:solidFill>
                  <a:latin typeface="Calibri"/>
                  <a:cs typeface="Calibri"/>
                </a:rPr>
                <a:t>NorCRIN</a:t>
              </a:r>
              <a:r>
                <a:rPr lang="nb-NO" sz="1400" b="1" dirty="0">
                  <a:solidFill>
                    <a:srgbClr val="263741"/>
                  </a:solidFill>
                  <a:latin typeface="Calibri"/>
                  <a:cs typeface="Calibri"/>
                </a:rPr>
                <a:t>?</a:t>
              </a:r>
              <a:br>
                <a:rPr lang="nb-NO" sz="1100" b="1" dirty="0">
                  <a:latin typeface="+mj-lt"/>
                </a:rPr>
              </a:br>
              <a:endParaRPr lang="nb-NO" sz="1100" b="1">
                <a:solidFill>
                  <a:srgbClr val="263741"/>
                </a:solidFill>
                <a:latin typeface="+mj-lt"/>
                <a:cs typeface="Calibri Light"/>
              </a:endParaRPr>
            </a:p>
            <a:p>
              <a:r>
                <a:rPr lang="nb-NO" sz="1400" b="1" dirty="0" err="1">
                  <a:solidFill>
                    <a:srgbClr val="263741"/>
                  </a:solidFill>
                </a:rPr>
                <a:t>NorCRIN</a:t>
              </a:r>
              <a:r>
                <a:rPr lang="nb-NO" sz="1400" b="1" dirty="0">
                  <a:solidFill>
                    <a:srgbClr val="263741"/>
                  </a:solidFill>
                </a:rPr>
                <a:t> (Norwegian </a:t>
              </a:r>
              <a:r>
                <a:rPr lang="nb-NO" sz="1400" b="1" dirty="0" err="1">
                  <a:solidFill>
                    <a:srgbClr val="263741"/>
                  </a:solidFill>
                </a:rPr>
                <a:t>Clinical</a:t>
              </a:r>
              <a:r>
                <a:rPr lang="nb-NO" sz="1400" b="1" dirty="0">
                  <a:solidFill>
                    <a:srgbClr val="263741"/>
                  </a:solidFill>
                </a:rPr>
                <a:t> Research Network) er et nasjonalt forskningsstøttenettverk </a:t>
              </a:r>
              <a:endParaRPr lang="nb-NO" sz="1400" b="1" dirty="0">
                <a:solidFill>
                  <a:srgbClr val="263741"/>
                </a:solidFill>
                <a:cs typeface="Calibri"/>
              </a:endParaRPr>
            </a:p>
            <a:p>
              <a:r>
                <a:rPr lang="nb-NO" sz="1400" b="1" dirty="0">
                  <a:solidFill>
                    <a:srgbClr val="263741"/>
                  </a:solidFill>
                </a:rPr>
                <a:t>bestående av landets seks universitetssykehus.</a:t>
              </a:r>
              <a:r>
                <a:rPr lang="nb-NO" sz="1400" dirty="0">
                  <a:solidFill>
                    <a:srgbClr val="263741"/>
                  </a:solidFill>
                </a:rPr>
                <a:t> </a:t>
              </a:r>
            </a:p>
            <a:p>
              <a:br>
                <a:rPr lang="nb-NO" sz="1100" dirty="0">
                  <a:solidFill>
                    <a:srgbClr val="263741"/>
                  </a:solidFill>
                  <a:latin typeface="+mj-lt"/>
                </a:rPr>
              </a:br>
              <a:r>
                <a:rPr lang="nb-NO" sz="1100" b="1" dirty="0">
                  <a:solidFill>
                    <a:srgbClr val="263741"/>
                  </a:solidFill>
                  <a:latin typeface="Calibri"/>
                  <a:cs typeface="Calibri"/>
                </a:rPr>
                <a:t>Hovedformål:</a:t>
              </a:r>
              <a:r>
                <a:rPr lang="nb-NO" sz="1100" b="1" dirty="0">
                  <a:solidFill>
                    <a:srgbClr val="263741"/>
                  </a:solidFill>
                  <a:ea typeface="+mn-lt"/>
                  <a:cs typeface="+mn-lt"/>
                </a:rPr>
                <a:t> ø</a:t>
              </a:r>
              <a:r>
                <a:rPr lang="nb-NO" sz="1100" dirty="0">
                  <a:ea typeface="+mn-lt"/>
                  <a:cs typeface="+mn-lt"/>
                </a:rPr>
                <a:t>kt kvantitet og bedre kvalitet innen klinisk </a:t>
              </a:r>
              <a:r>
                <a:rPr lang="nb-NO" sz="1100">
                  <a:ea typeface="+mn-lt"/>
                  <a:cs typeface="+mn-lt"/>
                </a:rPr>
                <a:t>forskning i Norge, ved å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b-NO" sz="1100" dirty="0">
                  <a:solidFill>
                    <a:srgbClr val="263741"/>
                  </a:solidFill>
                  <a:latin typeface="Calibri"/>
                  <a:cs typeface="Calibri"/>
                </a:rPr>
                <a:t>Styrke samarbeid og synergier 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b-NO" sz="1100" dirty="0">
                  <a:solidFill>
                    <a:srgbClr val="263741"/>
                  </a:solidFill>
                  <a:latin typeface="Calibri"/>
                  <a:cs typeface="Calibri"/>
                </a:rPr>
                <a:t>Harmonisere rutiner og avtaleverk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b-NO" sz="1100" dirty="0">
                  <a:solidFill>
                    <a:srgbClr val="263741"/>
                  </a:solidFill>
                  <a:latin typeface="Calibri"/>
                  <a:cs typeface="Calibri"/>
                </a:rPr>
                <a:t>Utvikle støtteverktøy for beste praksis 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b-NO" sz="1100" dirty="0">
                  <a:solidFill>
                    <a:srgbClr val="263741"/>
                  </a:solidFill>
                  <a:latin typeface="Calibri"/>
                  <a:cs typeface="Calibri Light" panose="020F0302020204030204"/>
                </a:rPr>
                <a:t>Vedlikeholde og utvikle prosedyrer (</a:t>
              </a:r>
              <a:r>
                <a:rPr lang="nb-NO" sz="1100" dirty="0" err="1">
                  <a:solidFill>
                    <a:srgbClr val="263741"/>
                  </a:solidFill>
                  <a:latin typeface="Calibri"/>
                  <a:cs typeface="Calibri Light" panose="020F0302020204030204"/>
                </a:rPr>
                <a:t>SOP`er</a:t>
              </a:r>
              <a:r>
                <a:rPr lang="nb-NO" sz="1100" dirty="0">
                  <a:solidFill>
                    <a:srgbClr val="263741"/>
                  </a:solidFill>
                  <a:latin typeface="Calibri"/>
                  <a:cs typeface="Calibri Light" panose="020F0302020204030204"/>
                </a:rPr>
                <a:t>)</a:t>
              </a:r>
              <a:endParaRPr lang="nb-NO" sz="1100" dirty="0">
                <a:solidFill>
                  <a:srgbClr val="263741"/>
                </a:solidFill>
                <a:latin typeface="Calibri"/>
                <a:cs typeface="Calibri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nb-NO" sz="1100" dirty="0">
                  <a:solidFill>
                    <a:srgbClr val="263741"/>
                  </a:solidFill>
                  <a:latin typeface="Calibri"/>
                  <a:cs typeface="Calibri"/>
                </a:rPr>
                <a:t>Ivareta Norges posisjon i internasjonal klinisk forskning</a:t>
              </a:r>
            </a:p>
          </p:txBody>
        </p:sp>
        <p:grpSp>
          <p:nvGrpSpPr>
            <p:cNvPr id="13" name="Gruppe 12"/>
            <p:cNvGrpSpPr/>
            <p:nvPr/>
          </p:nvGrpSpPr>
          <p:grpSpPr>
            <a:xfrm>
              <a:off x="0" y="-23689"/>
              <a:ext cx="6858000" cy="2179197"/>
              <a:chOff x="0" y="-23689"/>
              <a:chExt cx="6858000" cy="2179197"/>
            </a:xfrm>
          </p:grpSpPr>
          <p:sp>
            <p:nvSpPr>
              <p:cNvPr id="18" name="Rektangel 17"/>
              <p:cNvSpPr/>
              <p:nvPr/>
            </p:nvSpPr>
            <p:spPr>
              <a:xfrm>
                <a:off x="0" y="1671839"/>
                <a:ext cx="6858000" cy="48366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sp>
            <p:nvSpPr>
              <p:cNvPr id="19" name="TekstSylinder 18"/>
              <p:cNvSpPr txBox="1"/>
              <p:nvPr/>
            </p:nvSpPr>
            <p:spPr>
              <a:xfrm>
                <a:off x="350740" y="1767985"/>
                <a:ext cx="6459135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b-NO" sz="1400" b="1" spc="300" dirty="0">
                    <a:latin typeface="Bradley Hand ITC" panose="03070402050302030203" pitchFamily="66" charset="0"/>
                  </a:rPr>
                  <a:t>6 universitetssykehus – ett nettverk</a:t>
                </a:r>
              </a:p>
            </p:txBody>
          </p:sp>
          <p:pic>
            <p:nvPicPr>
              <p:cNvPr id="9" name="Bilde 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-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490" b="31009"/>
              <a:stretch/>
            </p:blipFill>
            <p:spPr>
              <a:xfrm>
                <a:off x="0" y="-23689"/>
                <a:ext cx="6858000" cy="169740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0" name="Bilde 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6276" y="212486"/>
                <a:ext cx="4848225" cy="1085850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2" name="Gruppe 1"/>
            <p:cNvGrpSpPr/>
            <p:nvPr/>
          </p:nvGrpSpPr>
          <p:grpSpPr>
            <a:xfrm>
              <a:off x="0" y="9229663"/>
              <a:ext cx="6858000" cy="676337"/>
              <a:chOff x="-7070" y="9229663"/>
              <a:chExt cx="6858000" cy="676337"/>
            </a:xfrm>
          </p:grpSpPr>
          <p:sp>
            <p:nvSpPr>
              <p:cNvPr id="22" name="Rektangel 21"/>
              <p:cNvSpPr/>
              <p:nvPr/>
            </p:nvSpPr>
            <p:spPr>
              <a:xfrm>
                <a:off x="-7070" y="9229663"/>
                <a:ext cx="6858000" cy="676337"/>
              </a:xfrm>
              <a:prstGeom prst="rect">
                <a:avLst/>
              </a:prstGeom>
              <a:solidFill>
                <a:srgbClr val="2637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 sz="1000" dirty="0"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40" name="TekstSylinder 39"/>
              <p:cNvSpPr txBox="1"/>
              <p:nvPr/>
            </p:nvSpPr>
            <p:spPr>
              <a:xfrm>
                <a:off x="295854" y="9433025"/>
                <a:ext cx="2396810" cy="2462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91440" tIns="45720" rIns="91440" bIns="45720" rtlCol="0" anchor="t">
                <a:spAutoFit/>
              </a:bodyPr>
              <a:lstStyle/>
              <a:p>
                <a:r>
                  <a:rPr lang="nb-NO" sz="1000" b="1" dirty="0">
                    <a:solidFill>
                      <a:schemeClr val="bg1"/>
                    </a:solidFill>
                    <a:latin typeface="+mj-lt"/>
                  </a:rPr>
                  <a:t>KONTAKT OSS - </a:t>
                </a:r>
                <a:r>
                  <a:rPr lang="nb-NO" sz="1000" dirty="0">
                    <a:solidFill>
                      <a:schemeClr val="bg1"/>
                    </a:solidFill>
                    <a:latin typeface="+mj-lt"/>
                  </a:rPr>
                  <a:t>NorCRIN@helse-bergen.no</a:t>
                </a:r>
              </a:p>
            </p:txBody>
          </p:sp>
          <p:pic>
            <p:nvPicPr>
              <p:cNvPr id="7" name="Bilde 6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0605" y="9398443"/>
                <a:ext cx="360000" cy="36000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8" name="Bilde 7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80200" y="9400852"/>
                <a:ext cx="360000" cy="36000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" name="Bilde 5"/>
              <p:cNvPicPr>
                <a:picLocks noChangeAspect="1"/>
              </p:cNvPicPr>
              <p:nvPr/>
            </p:nvPicPr>
            <p:blipFill>
              <a:blip r:embed="rId10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69100" y="9400852"/>
                <a:ext cx="360000" cy="360000"/>
              </a:xfrm>
              <a:prstGeom prst="rect">
                <a:avLst/>
              </a:prstGeom>
              <a:ln>
                <a:noFill/>
              </a:ln>
            </p:spPr>
          </p:pic>
        </p:grpSp>
      </p:grpSp>
      <p:pic>
        <p:nvPicPr>
          <p:cNvPr id="3" name="Bilde 3" descr="Et bilde som inneholder kart&#10;&#10;Automatisk generert beskrivelse">
            <a:extLst>
              <a:ext uri="{FF2B5EF4-FFF2-40B4-BE49-F238E27FC236}">
                <a16:creationId xmlns:a16="http://schemas.microsoft.com/office/drawing/2014/main" id="{A26B6B4F-0A79-1F3D-D11F-F3319EC5BBD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62856" y="2627162"/>
            <a:ext cx="2594333" cy="2783148"/>
          </a:xfrm>
          <a:prstGeom prst="rect">
            <a:avLst/>
          </a:prstGeom>
        </p:spPr>
      </p:pic>
      <p:pic>
        <p:nvPicPr>
          <p:cNvPr id="4" name="Bilde 10">
            <a:extLst>
              <a:ext uri="{FF2B5EF4-FFF2-40B4-BE49-F238E27FC236}">
                <a16:creationId xmlns:a16="http://schemas.microsoft.com/office/drawing/2014/main" id="{C79C0265-D670-5492-B906-4743D7C3A67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4444" y="5699413"/>
            <a:ext cx="6201827" cy="340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17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e225a6-0bd5-42d5-ad4e-57c7bdaa1cb1">
      <Terms xmlns="http://schemas.microsoft.com/office/infopath/2007/PartnerControls"/>
    </lcf76f155ced4ddcb4097134ff3c332f>
    <TaxCatchAll xmlns="6fd41058-fa11-4a13-8e96-0da325d085c8" xsi:nil="true"/>
    <SharedWithUsers xmlns="6fd41058-fa11-4a13-8e96-0da325d085c8">
      <UserInfo>
        <DisplayName>Fosse, Dan Andre</DisplayName>
        <AccountId>13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2F2CD21BEF664AB239100910DE973C" ma:contentTypeVersion="13" ma:contentTypeDescription="Create a new document." ma:contentTypeScope="" ma:versionID="d1d648e2dce9f1d538ee470d6a5113f4">
  <xsd:schema xmlns:xsd="http://www.w3.org/2001/XMLSchema" xmlns:xs="http://www.w3.org/2001/XMLSchema" xmlns:p="http://schemas.microsoft.com/office/2006/metadata/properties" xmlns:ns2="cce225a6-0bd5-42d5-ad4e-57c7bdaa1cb1" xmlns:ns3="6fd41058-fa11-4a13-8e96-0da325d085c8" targetNamespace="http://schemas.microsoft.com/office/2006/metadata/properties" ma:root="true" ma:fieldsID="b542fc523a9df8daca7cb5090c5d4963" ns2:_="" ns3:_="">
    <xsd:import namespace="cce225a6-0bd5-42d5-ad4e-57c7bdaa1cb1"/>
    <xsd:import namespace="6fd41058-fa11-4a13-8e96-0da325d085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e225a6-0bd5-42d5-ad4e-57c7bdaa1c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36a61b50-ac2f-48d5-8ac7-e75171fb658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d41058-fa11-4a13-8e96-0da325d085c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ec4f8f45-2759-427b-ad26-8776cf7fb03a}" ma:internalName="TaxCatchAll" ma:showField="CatchAllData" ma:web="6fd41058-fa11-4a13-8e96-0da325d085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D96809-2CA1-4CCD-86ED-17D77C68AC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AA8690-C464-442F-BE37-D674D81A51B9}">
  <ds:schemaRefs>
    <ds:schemaRef ds:uri="http://schemas.microsoft.com/office/2006/metadata/properties"/>
    <ds:schemaRef ds:uri="http://schemas.microsoft.com/office/infopath/2007/PartnerControls"/>
    <ds:schemaRef ds:uri="cce225a6-0bd5-42d5-ad4e-57c7bdaa1cb1"/>
    <ds:schemaRef ds:uri="6fd41058-fa11-4a13-8e96-0da325d085c8"/>
  </ds:schemaRefs>
</ds:datastoreItem>
</file>

<file path=customXml/itemProps3.xml><?xml version="1.0" encoding="utf-8"?>
<ds:datastoreItem xmlns:ds="http://schemas.openxmlformats.org/officeDocument/2006/customXml" ds:itemID="{7FE6E845-142B-4673-A0E9-98FC5A1A3650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294</TotalTime>
  <Words>99</Words>
  <Application>Microsoft Office PowerPoint</Application>
  <PresentationFormat>A4 (210 x 297 mm)</PresentationFormat>
  <Paragraphs>15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2" baseType="lpstr">
      <vt:lpstr>Office-tema</vt:lpstr>
      <vt:lpstr>PowerPoint-presentasjon</vt:lpstr>
    </vt:vector>
  </TitlesOfParts>
  <Company>Helse Midt-Norge 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Hegvik, Maria Garli</dc:creator>
  <cp:lastModifiedBy>Saugestad, Marianne</cp:lastModifiedBy>
  <cp:revision>132</cp:revision>
  <dcterms:created xsi:type="dcterms:W3CDTF">2020-09-20T19:35:49Z</dcterms:created>
  <dcterms:modified xsi:type="dcterms:W3CDTF">2023-02-27T13:26:38Z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0x010100BC2F2CD21BEF664AB239100910DE973C</vt:lpwstr>
  </property>
  <property fmtid="{D5CDD505-2E9C-101B-9397-08002B2CF9AE}" pid="3" name="MediaServiceImageTags">
    <vt:lpwstr/>
  </property>
  <property fmtid="{D5CDD505-2E9C-101B-9397-08002B2CF9AE}" pid="4" name="MSIP_Label_0c3ffc1c-ef00-4620-9c2f-7d9c1597774b_Enabled">
    <vt:lpwstr>true</vt:lpwstr>
  </property>
  <property fmtid="{D5CDD505-2E9C-101B-9397-08002B2CF9AE}" pid="5" name="MSIP_Label_0c3ffc1c-ef00-4620-9c2f-7d9c1597774b_SetDate">
    <vt:lpwstr>2023-02-20T13:02:54Z</vt:lpwstr>
  </property>
  <property fmtid="{D5CDD505-2E9C-101B-9397-08002B2CF9AE}" pid="6" name="MSIP_Label_0c3ffc1c-ef00-4620-9c2f-7d9c1597774b_Method">
    <vt:lpwstr>Standard</vt:lpwstr>
  </property>
  <property fmtid="{D5CDD505-2E9C-101B-9397-08002B2CF9AE}" pid="7" name="MSIP_Label_0c3ffc1c-ef00-4620-9c2f-7d9c1597774b_Name">
    <vt:lpwstr>Intern</vt:lpwstr>
  </property>
  <property fmtid="{D5CDD505-2E9C-101B-9397-08002B2CF9AE}" pid="8" name="MSIP_Label_0c3ffc1c-ef00-4620-9c2f-7d9c1597774b_SiteId">
    <vt:lpwstr>bdcbe535-f3cf-49f5-8a6a-fb6d98dc7837</vt:lpwstr>
  </property>
  <property fmtid="{D5CDD505-2E9C-101B-9397-08002B2CF9AE}" pid="9" name="MSIP_Label_0c3ffc1c-ef00-4620-9c2f-7d9c1597774b_ActionId">
    <vt:lpwstr>4f7964d2-1b51-4d87-9a44-20463f8fdaf2</vt:lpwstr>
  </property>
  <property fmtid="{D5CDD505-2E9C-101B-9397-08002B2CF9AE}" pid="10" name="MSIP_Label_0c3ffc1c-ef00-4620-9c2f-7d9c1597774b_ContentBits">
    <vt:lpwstr>2</vt:lpwstr>
  </property>
  <property fmtid="{D5CDD505-2E9C-101B-9397-08002B2CF9AE}" pid="11" name="ClassificationContentMarkingFooterLocations">
    <vt:lpwstr>Office-tema:8</vt:lpwstr>
  </property>
  <property fmtid="{D5CDD505-2E9C-101B-9397-08002B2CF9AE}" pid="12" name="ClassificationContentMarkingFooterText">
    <vt:lpwstr>Følsomhet Intern</vt:lpwstr>
  </property>
</Properties>
</file>